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71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1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4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7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4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22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5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3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4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71995-F248-47E3-95E3-14E1B4184D9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DE591-9D3D-460B-BE2D-06DC4392E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7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orms-ud.cloud.volvogroup.com/Mailforms4/MailformsWeb/Logon.aspx?class=APPS/BUILDER/UD_PORTA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080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How to request access to UD VVI for a supplier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13411"/>
            <a:ext cx="10515600" cy="4863552"/>
          </a:xfrm>
        </p:spPr>
        <p:txBody>
          <a:bodyPr>
            <a:normAutofit/>
          </a:bodyPr>
          <a:lstStyle/>
          <a:p>
            <a:r>
              <a:rPr lang="en-US" u="sng" dirty="0">
                <a:hlinkClick r:id="rId2"/>
              </a:rPr>
              <a:t>https://forms-ud.cloud.volvogroup.com/Mailforms4/MailformsWeb/Logon.aspx?class=APPS/BUILDER/UD_PORTAL/</a:t>
            </a:r>
            <a:endParaRPr lang="en-US" dirty="0"/>
          </a:p>
          <a:p>
            <a:r>
              <a:rPr lang="en-US" dirty="0" smtClean="0"/>
              <a:t>Buyers should request to add new suppliers and to add new users for an existing supplier</a:t>
            </a:r>
          </a:p>
          <a:p>
            <a:pPr lvl="1"/>
            <a:r>
              <a:rPr lang="en-US" dirty="0" smtClean="0"/>
              <a:t>You must have the supplier Parma#</a:t>
            </a:r>
          </a:p>
          <a:p>
            <a:pPr lvl="1"/>
            <a:r>
              <a:rPr lang="en-US" dirty="0" smtClean="0"/>
              <a:t>The names of the users that want access</a:t>
            </a:r>
          </a:p>
          <a:p>
            <a:pPr lvl="1"/>
            <a:r>
              <a:rPr lang="en-US" dirty="0" smtClean="0"/>
              <a:t>The user’s email addresses</a:t>
            </a:r>
          </a:p>
          <a:p>
            <a:r>
              <a:rPr lang="en-US" dirty="0" smtClean="0"/>
              <a:t>Users will receive their log on information by email</a:t>
            </a:r>
          </a:p>
          <a:p>
            <a:r>
              <a:rPr lang="en-US" dirty="0" smtClean="0"/>
              <a:t>Set up can take up to 48 hours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Please click on the link above and fill out the required information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903" y="3024976"/>
            <a:ext cx="5035781" cy="171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20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How to request access to UD VVI for a supplier</vt:lpstr>
    </vt:vector>
  </TitlesOfParts>
  <Company>VolvoIT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request access to UD VVI for a supplier</dc:title>
  <dc:creator>Gilliam Nancy (kinas)</dc:creator>
  <cp:lastModifiedBy>Gilliam Nancy (kinas)</cp:lastModifiedBy>
  <cp:revision>1</cp:revision>
  <dcterms:created xsi:type="dcterms:W3CDTF">2021-03-03T12:53:24Z</dcterms:created>
  <dcterms:modified xsi:type="dcterms:W3CDTF">2021-03-03T12:54:30Z</dcterms:modified>
</cp:coreProperties>
</file>